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11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07263-DBCB-4FEC-A093-34501245EA1B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1E9E8-A84E-4398-B84A-E5E07F186D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609600"/>
            <a:ext cx="5562600" cy="22098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914400" y="2514600"/>
            <a:ext cx="228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657600" y="2514600"/>
            <a:ext cx="228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4400" y="2055812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0" y="1600200"/>
            <a:ext cx="3581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267200" y="1066800"/>
            <a:ext cx="1371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572000" y="1295400"/>
            <a:ext cx="1371600" cy="3048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85800" y="12954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Pay to the </a:t>
            </a:r>
          </a:p>
          <a:p>
            <a:r>
              <a:rPr lang="en-US" sz="800" dirty="0" smtClean="0"/>
              <a:t>order of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5638800" y="1828800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DOLLARS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" y="2286000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MEMO</a:t>
            </a:r>
            <a:endParaRPr lang="en-US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914400" y="2590800"/>
            <a:ext cx="533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|: 9 8 7 7 3  –  7 2 9 9 2 7 4 7 6 3 4 0 9 1 8 7 4 3  :| 1 7 5 4  ||:</a:t>
            </a:r>
            <a:endParaRPr lang="en-US" sz="10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685800" y="3487579"/>
            <a:ext cx="5638800" cy="2227421"/>
            <a:chOff x="685800" y="3487579"/>
            <a:chExt cx="5638800" cy="2227421"/>
          </a:xfrm>
        </p:grpSpPr>
        <p:sp>
          <p:nvSpPr>
            <p:cNvPr id="22" name="Rectangle 21"/>
            <p:cNvSpPr/>
            <p:nvPr/>
          </p:nvSpPr>
          <p:spPr>
            <a:xfrm>
              <a:off x="685800" y="3487579"/>
              <a:ext cx="5562600" cy="2209800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914400" y="5392579"/>
              <a:ext cx="2286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657600" y="5392579"/>
              <a:ext cx="2286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914400" y="4933791"/>
              <a:ext cx="5029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914400" y="4478179"/>
              <a:ext cx="3581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267200" y="3944779"/>
              <a:ext cx="1371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4572000" y="4173379"/>
              <a:ext cx="1371600" cy="30480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5800" y="4173379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Pay to the </a:t>
              </a:r>
            </a:p>
            <a:p>
              <a:r>
                <a:rPr lang="en-US" sz="800" dirty="0" smtClean="0"/>
                <a:t>order of</a:t>
              </a:r>
              <a:endParaRPr lang="en-US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38800" y="4706779"/>
              <a:ext cx="685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DOLLARS</a:t>
              </a:r>
              <a:endParaRPr lang="en-US" sz="9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800" y="5163979"/>
              <a:ext cx="685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MEMO</a:t>
              </a:r>
              <a:endParaRPr lang="en-US" sz="9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14400" y="5468779"/>
              <a:ext cx="5334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|: 9 8 7 7 3  –  7 2 9 9 2 7 4 7 6 3 4 0 9 1 8 7 4 3  :| 1 7 5 4  ||:</a:t>
              </a:r>
              <a:endParaRPr lang="en-US" sz="1000" dirty="0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685800" y="6383179"/>
            <a:ext cx="5562600" cy="220980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914400" y="8288179"/>
            <a:ext cx="228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657600" y="8288179"/>
            <a:ext cx="228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14400" y="7829391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914400" y="7373779"/>
            <a:ext cx="3581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267200" y="6840379"/>
            <a:ext cx="1371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572000" y="7068979"/>
            <a:ext cx="1371600" cy="30480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85800" y="7068979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Pay to the </a:t>
            </a:r>
          </a:p>
          <a:p>
            <a:r>
              <a:rPr lang="en-US" sz="800" dirty="0" smtClean="0"/>
              <a:t>order of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5638800" y="7602379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DOLLARS</a:t>
            </a:r>
            <a:endParaRPr lang="en-US" sz="900" dirty="0"/>
          </a:p>
        </p:txBody>
      </p:sp>
      <p:sp>
        <p:nvSpPr>
          <p:cNvPr id="42" name="TextBox 41"/>
          <p:cNvSpPr txBox="1"/>
          <p:nvPr/>
        </p:nvSpPr>
        <p:spPr>
          <a:xfrm>
            <a:off x="685800" y="8059579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MEMO</a:t>
            </a:r>
            <a:endParaRPr lang="en-US" sz="900" dirty="0"/>
          </a:p>
        </p:txBody>
      </p:sp>
      <p:sp>
        <p:nvSpPr>
          <p:cNvPr id="43" name="TextBox 42"/>
          <p:cNvSpPr txBox="1"/>
          <p:nvPr/>
        </p:nvSpPr>
        <p:spPr>
          <a:xfrm>
            <a:off x="914400" y="8364379"/>
            <a:ext cx="533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|: 9 8 7 7 3  –  7 2 9 9 2 7 4 7 6 3 4 0 9 1 8 7 4 3  :| 1 7 5 4  ||: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114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Senske</dc:creator>
  <cp:lastModifiedBy>Lauren Senske</cp:lastModifiedBy>
  <cp:revision>15</cp:revision>
  <dcterms:created xsi:type="dcterms:W3CDTF">2008-11-07T01:20:03Z</dcterms:created>
  <dcterms:modified xsi:type="dcterms:W3CDTF">2009-10-29T23:34:55Z</dcterms:modified>
</cp:coreProperties>
</file>